
<file path=[Content_Types].xml><?xml version="1.0" encoding="utf-8"?>
<Types xmlns="http://schemas.openxmlformats.org/package/2006/content-types">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1" r:id="rId5"/>
    <p:sldMasterId id="2147483672" r:id="rId6"/>
  </p:sldMasterIdLst>
  <p:notesMasterIdLst>
    <p:notesMasterId r:id="rId7"/>
  </p:notesMasterIdLst>
  <p:sldIdLst>
    <p:sldId id="256" r:id="rId8"/>
    <p:sldId id="257" r:id="rId9"/>
  </p:sldIdLst>
  <p:sldSz cy="5143500" cx="9144000"/>
  <p:notesSz cx="6858000" cy="9144000"/>
  <p:embeddedFontLst>
    <p:embeddedFont>
      <p:font typeface="Inter"/>
      <p:regular r:id="rId10"/>
      <p:bold r:id="rId11"/>
      <p:italic r:id="rId12"/>
      <p:boldItalic r:id="rId13"/>
    </p:embeddedFont>
    <p:embeddedFont>
      <p:font typeface="Plus Jakarta Sans"/>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B7781F1-AC7E-4517-A3E2-0290E2E54BF6}">
  <a:tblStyle styleId="{9B7781F1-AC7E-4517-A3E2-0290E2E54BF6}"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C55D5123-D798-40B1-9E2F-60CD79A8491D}"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307a0e2d467_0_192: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g307a0e2d467_0_19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31b012e181d_0_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31b012e181d_0_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rtl="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rtl="0">
              <a:spcBef>
                <a:spcPts val="0"/>
              </a:spcBef>
              <a:spcAft>
                <a:spcPts val="0"/>
              </a:spcAft>
              <a:buSzPts val="2800"/>
              <a:buNone/>
              <a:defRPr sz="1400"/>
            </a:lvl2pPr>
            <a:lvl3pPr lvl="2" rtl="0">
              <a:spcBef>
                <a:spcPts val="0"/>
              </a:spcBef>
              <a:spcAft>
                <a:spcPts val="0"/>
              </a:spcAft>
              <a:buSzPts val="2800"/>
              <a:buNone/>
              <a:defRPr sz="1400"/>
            </a:lvl3pPr>
            <a:lvl4pPr lvl="3" rtl="0">
              <a:spcBef>
                <a:spcPts val="0"/>
              </a:spcBef>
              <a:spcAft>
                <a:spcPts val="0"/>
              </a:spcAft>
              <a:buSzPts val="2800"/>
              <a:buNone/>
              <a:defRPr sz="1400"/>
            </a:lvl4pPr>
            <a:lvl5pPr lvl="4" rtl="0">
              <a:spcBef>
                <a:spcPts val="0"/>
              </a:spcBef>
              <a:spcAft>
                <a:spcPts val="0"/>
              </a:spcAft>
              <a:buSzPts val="2800"/>
              <a:buNone/>
              <a:defRPr sz="1400"/>
            </a:lvl5pPr>
            <a:lvl6pPr lvl="5" rtl="0">
              <a:spcBef>
                <a:spcPts val="0"/>
              </a:spcBef>
              <a:spcAft>
                <a:spcPts val="0"/>
              </a:spcAft>
              <a:buSzPts val="2800"/>
              <a:buNone/>
              <a:defRPr sz="1400"/>
            </a:lvl6pPr>
            <a:lvl7pPr lvl="6" rtl="0">
              <a:spcBef>
                <a:spcPts val="0"/>
              </a:spcBef>
              <a:spcAft>
                <a:spcPts val="0"/>
              </a:spcAft>
              <a:buSzPts val="2800"/>
              <a:buNone/>
              <a:defRPr sz="1400"/>
            </a:lvl7pPr>
            <a:lvl8pPr lvl="7" rtl="0">
              <a:spcBef>
                <a:spcPts val="0"/>
              </a:spcBef>
              <a:spcAft>
                <a:spcPts val="0"/>
              </a:spcAft>
              <a:buSzPts val="2800"/>
              <a:buNone/>
              <a:defRPr sz="1400"/>
            </a:lvl8pPr>
            <a:lvl9pPr lvl="8" rtl="0">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rtl="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rtl="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rtl="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rtl="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rtl="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rtl="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rtl="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3" name="Shape 63"/>
        <p:cNvGrpSpPr/>
        <p:nvPr/>
      </p:nvGrpSpPr>
      <p:grpSpPr>
        <a:xfrm>
          <a:off x="0" y="0"/>
          <a:ext cx="0" cy="0"/>
          <a:chOff x="0" y="0"/>
          <a:chExt cx="0" cy="0"/>
        </a:xfrm>
      </p:grpSpPr>
      <p:sp>
        <p:nvSpPr>
          <p:cNvPr id="64" name="Google Shape;64;p1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5" name="Google Shape;65;p1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6" name="Google Shape;66;p1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67" name="Shape 67"/>
        <p:cNvGrpSpPr/>
        <p:nvPr/>
      </p:nvGrpSpPr>
      <p:grpSpPr>
        <a:xfrm>
          <a:off x="0" y="0"/>
          <a:ext cx="0" cy="0"/>
          <a:chOff x="0" y="0"/>
          <a:chExt cx="0" cy="0"/>
        </a:xfrm>
      </p:grpSpPr>
      <p:sp>
        <p:nvSpPr>
          <p:cNvPr id="68" name="Google Shape;68;p16"/>
          <p:cNvSpPr txBox="1"/>
          <p:nvPr>
            <p:ph type="ctrTitle"/>
          </p:nvPr>
        </p:nvSpPr>
        <p:spPr>
          <a:xfrm>
            <a:off x="1143000" y="841772"/>
            <a:ext cx="6858000" cy="1790700"/>
          </a:xfrm>
          <a:prstGeom prst="rect">
            <a:avLst/>
          </a:prstGeom>
          <a:noFill/>
          <a:ln>
            <a:noFill/>
          </a:ln>
        </p:spPr>
        <p:txBody>
          <a:bodyPr anchorCtr="0" anchor="b" bIns="34275" lIns="68575" spcFirstLastPara="1" rIns="68575" wrap="square" tIns="34275">
            <a:noAutofit/>
          </a:bodyPr>
          <a:lstStyle>
            <a:lvl1pPr lvl="0" marR="0" algn="ctr">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69" name="Google Shape;69;p16"/>
          <p:cNvSpPr txBox="1"/>
          <p:nvPr>
            <p:ph idx="1" type="subTitle"/>
          </p:nvPr>
        </p:nvSpPr>
        <p:spPr>
          <a:xfrm>
            <a:off x="1143000" y="2701528"/>
            <a:ext cx="6858000" cy="1241700"/>
          </a:xfrm>
          <a:prstGeom prst="rect">
            <a:avLst/>
          </a:prstGeom>
          <a:noFill/>
          <a:ln>
            <a:noFill/>
          </a:ln>
        </p:spPr>
        <p:txBody>
          <a:bodyPr anchorCtr="0" anchor="t" bIns="34275" lIns="68575" spcFirstLastPara="1" rIns="68575" wrap="square" tIns="34275">
            <a:noAutofit/>
          </a:bodyPr>
          <a:lstStyle>
            <a:lvl1pPr lvl="0" marR="0" algn="ctr">
              <a:lnSpc>
                <a:spcPct val="90000"/>
              </a:lnSpc>
              <a:spcBef>
                <a:spcPts val="8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1pPr>
            <a:lvl2pPr lvl="1" marR="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2pPr>
            <a:lvl3pPr lvl="2" marR="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Calibri"/>
                <a:ea typeface="Calibri"/>
                <a:cs typeface="Calibri"/>
                <a:sym typeface="Calibri"/>
              </a:defRPr>
            </a:lvl3pPr>
            <a:lvl4pPr lvl="3"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4pPr>
            <a:lvl5pPr lvl="4"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5pPr>
            <a:lvl6pPr lvl="5"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70" name="Google Shape;70;p1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1" name="Google Shape;71;p1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2" name="Google Shape;72;p1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73" name="Shape 73"/>
        <p:cNvGrpSpPr/>
        <p:nvPr/>
      </p:nvGrpSpPr>
      <p:grpSpPr>
        <a:xfrm>
          <a:off x="0" y="0"/>
          <a:ext cx="0" cy="0"/>
          <a:chOff x="0" y="0"/>
          <a:chExt cx="0" cy="0"/>
        </a:xfrm>
      </p:grpSpPr>
      <p:sp>
        <p:nvSpPr>
          <p:cNvPr id="74" name="Google Shape;74;p17"/>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75" name="Google Shape;75;p17"/>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6" name="Google Shape;76;p17"/>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7" name="Google Shape;77;p17"/>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8" name="Google Shape;78;p17"/>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79" name="Shape 79"/>
        <p:cNvGrpSpPr/>
        <p:nvPr/>
      </p:nvGrpSpPr>
      <p:grpSpPr>
        <a:xfrm>
          <a:off x="0" y="0"/>
          <a:ext cx="0" cy="0"/>
          <a:chOff x="0" y="0"/>
          <a:chExt cx="0" cy="0"/>
        </a:xfrm>
      </p:grpSpPr>
      <p:sp>
        <p:nvSpPr>
          <p:cNvPr id="80" name="Google Shape;80;p18"/>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1" name="Google Shape;81;p18"/>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algn="l">
              <a:lnSpc>
                <a:spcPct val="90000"/>
              </a:lnSpc>
              <a:spcBef>
                <a:spcPts val="4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algn="l">
              <a:lnSpc>
                <a:spcPct val="90000"/>
              </a:lnSpc>
              <a:spcBef>
                <a:spcPts val="4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algn="l">
              <a:lnSpc>
                <a:spcPct val="90000"/>
              </a:lnSpc>
              <a:spcBef>
                <a:spcPts val="4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82" name="Google Shape;82;p18"/>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3" name="Google Shape;83;p18"/>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4" name="Google Shape;84;p18"/>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85" name="Shape 85"/>
        <p:cNvGrpSpPr/>
        <p:nvPr/>
      </p:nvGrpSpPr>
      <p:grpSpPr>
        <a:xfrm>
          <a:off x="0" y="0"/>
          <a:ext cx="0" cy="0"/>
          <a:chOff x="0" y="0"/>
          <a:chExt cx="0" cy="0"/>
        </a:xfrm>
      </p:grpSpPr>
      <p:sp>
        <p:nvSpPr>
          <p:cNvPr id="86" name="Google Shape;86;p19"/>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7" name="Google Shape;87;p19"/>
          <p:cNvSpPr txBox="1"/>
          <p:nvPr>
            <p:ph idx="1" type="body"/>
          </p:nvPr>
        </p:nvSpPr>
        <p:spPr>
          <a:xfrm>
            <a:off x="6286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8" name="Google Shape;88;p19"/>
          <p:cNvSpPr txBox="1"/>
          <p:nvPr>
            <p:ph idx="2" type="body"/>
          </p:nvPr>
        </p:nvSpPr>
        <p:spPr>
          <a:xfrm>
            <a:off x="4629150" y="1369219"/>
            <a:ext cx="38862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9" name="Google Shape;89;p19"/>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0" name="Google Shape;90;p19"/>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1" name="Google Shape;91;p19"/>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92" name="Shape 92"/>
        <p:cNvGrpSpPr/>
        <p:nvPr/>
      </p:nvGrpSpPr>
      <p:grpSpPr>
        <a:xfrm>
          <a:off x="0" y="0"/>
          <a:ext cx="0" cy="0"/>
          <a:chOff x="0" y="0"/>
          <a:chExt cx="0" cy="0"/>
        </a:xfrm>
      </p:grpSpPr>
      <p:sp>
        <p:nvSpPr>
          <p:cNvPr id="93" name="Google Shape;93;p20"/>
          <p:cNvSpPr txBox="1"/>
          <p:nvPr>
            <p:ph type="title"/>
          </p:nvPr>
        </p:nvSpPr>
        <p:spPr>
          <a:xfrm>
            <a:off x="629841"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94" name="Google Shape;94;p20"/>
          <p:cNvSpPr txBox="1"/>
          <p:nvPr>
            <p:ph idx="1" type="body"/>
          </p:nvPr>
        </p:nvSpPr>
        <p:spPr>
          <a:xfrm>
            <a:off x="629841" y="1260872"/>
            <a:ext cx="38685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95" name="Google Shape;95;p20"/>
          <p:cNvSpPr txBox="1"/>
          <p:nvPr>
            <p:ph idx="2" type="body"/>
          </p:nvPr>
        </p:nvSpPr>
        <p:spPr>
          <a:xfrm>
            <a:off x="629841" y="1878806"/>
            <a:ext cx="38685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6" name="Google Shape;96;p20"/>
          <p:cNvSpPr txBox="1"/>
          <p:nvPr>
            <p:ph idx="3" type="body"/>
          </p:nvPr>
        </p:nvSpPr>
        <p:spPr>
          <a:xfrm>
            <a:off x="4629150" y="1260872"/>
            <a:ext cx="3887400" cy="618000"/>
          </a:xfrm>
          <a:prstGeom prst="rect">
            <a:avLst/>
          </a:prstGeom>
          <a:noFill/>
          <a:ln>
            <a:noFill/>
          </a:ln>
        </p:spPr>
        <p:txBody>
          <a:bodyPr anchorCtr="0" anchor="b"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800"/>
              <a:buFont typeface="Arial"/>
              <a:buNone/>
              <a:defRPr b="1" i="0" sz="18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500"/>
              <a:buFont typeface="Arial"/>
              <a:buNone/>
              <a:defRPr b="1" i="0" sz="15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1400"/>
              <a:buFont typeface="Arial"/>
              <a:buNone/>
              <a:defRPr b="1" i="0" sz="14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1200"/>
              <a:buFont typeface="Arial"/>
              <a:buNone/>
              <a:defRPr b="1" i="0" sz="1200" u="none" cap="none" strike="noStrike">
                <a:solidFill>
                  <a:schemeClr val="dk1"/>
                </a:solidFill>
                <a:latin typeface="Calibri"/>
                <a:ea typeface="Calibri"/>
                <a:cs typeface="Calibri"/>
                <a:sym typeface="Calibri"/>
              </a:defRPr>
            </a:lvl9pPr>
          </a:lstStyle>
          <a:p/>
        </p:txBody>
      </p:sp>
      <p:sp>
        <p:nvSpPr>
          <p:cNvPr id="97" name="Google Shape;97;p20"/>
          <p:cNvSpPr txBox="1"/>
          <p:nvPr>
            <p:ph idx="4" type="body"/>
          </p:nvPr>
        </p:nvSpPr>
        <p:spPr>
          <a:xfrm>
            <a:off x="4629150" y="1878806"/>
            <a:ext cx="3887400" cy="27636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8" name="Google Shape;98;p20"/>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9" name="Google Shape;99;p20"/>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0" name="Google Shape;100;p20"/>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01" name="Shape 101"/>
        <p:cNvGrpSpPr/>
        <p:nvPr/>
      </p:nvGrpSpPr>
      <p:grpSpPr>
        <a:xfrm>
          <a:off x="0" y="0"/>
          <a:ext cx="0" cy="0"/>
          <a:chOff x="0" y="0"/>
          <a:chExt cx="0" cy="0"/>
        </a:xfrm>
      </p:grpSpPr>
      <p:sp>
        <p:nvSpPr>
          <p:cNvPr id="102" name="Google Shape;102;p21"/>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3" name="Google Shape;103;p21"/>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4" name="Google Shape;104;p21"/>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5" name="Google Shape;105;p21"/>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06" name="Shape 106"/>
        <p:cNvGrpSpPr/>
        <p:nvPr/>
      </p:nvGrpSpPr>
      <p:grpSpPr>
        <a:xfrm>
          <a:off x="0" y="0"/>
          <a:ext cx="0" cy="0"/>
          <a:chOff x="0" y="0"/>
          <a:chExt cx="0" cy="0"/>
        </a:xfrm>
      </p:grpSpPr>
      <p:sp>
        <p:nvSpPr>
          <p:cNvPr id="107" name="Google Shape;107;p22"/>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8" name="Google Shape;108;p22"/>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4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109" name="Google Shape;109;p22"/>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10" name="Google Shape;110;p22"/>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1" name="Google Shape;111;p22"/>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2" name="Google Shape;112;p22"/>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13" name="Shape 113"/>
        <p:cNvGrpSpPr/>
        <p:nvPr/>
      </p:nvGrpSpPr>
      <p:grpSpPr>
        <a:xfrm>
          <a:off x="0" y="0"/>
          <a:ext cx="0" cy="0"/>
          <a:chOff x="0" y="0"/>
          <a:chExt cx="0" cy="0"/>
        </a:xfrm>
      </p:grpSpPr>
      <p:sp>
        <p:nvSpPr>
          <p:cNvPr id="114" name="Google Shape;114;p2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15" name="Google Shape;115;p23"/>
          <p:cNvSpPr/>
          <p:nvPr>
            <p:ph idx="2" type="pic"/>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lvl="0" marR="0" algn="l">
              <a:lnSpc>
                <a:spcPct val="90000"/>
              </a:lnSpc>
              <a:spcBef>
                <a:spcPts val="8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1pPr>
            <a:lvl2pPr lvl="1" marR="0" algn="l">
              <a:lnSpc>
                <a:spcPct val="90000"/>
              </a:lnSpc>
              <a:spcBef>
                <a:spcPts val="400"/>
              </a:spcBef>
              <a:spcAft>
                <a:spcPts val="0"/>
              </a:spcAft>
              <a:buClr>
                <a:schemeClr val="dk1"/>
              </a:buClr>
              <a:buSzPts val="2100"/>
              <a:buFont typeface="Arial"/>
              <a:buNone/>
              <a:defRPr b="0" i="0" sz="2100" u="none" cap="none" strike="noStrike">
                <a:solidFill>
                  <a:schemeClr val="dk1"/>
                </a:solidFill>
                <a:latin typeface="Calibri"/>
                <a:ea typeface="Calibri"/>
                <a:cs typeface="Calibri"/>
                <a:sym typeface="Calibri"/>
              </a:defRPr>
            </a:lvl2pPr>
            <a:lvl3pPr lvl="2" marR="0" algn="l">
              <a:lnSpc>
                <a:spcPct val="90000"/>
              </a:lnSpc>
              <a:spcBef>
                <a:spcPts val="4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3pPr>
            <a:lvl4pPr lvl="3"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4pPr>
            <a:lvl5pPr lvl="4"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5pPr>
            <a:lvl6pPr lvl="5"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6pPr>
            <a:lvl7pPr lvl="6"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7pPr>
            <a:lvl8pPr lvl="7"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8pPr>
            <a:lvl9pPr lvl="8" marR="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9pPr>
          </a:lstStyle>
          <a:p/>
        </p:txBody>
      </p:sp>
      <p:sp>
        <p:nvSpPr>
          <p:cNvPr id="116" name="Google Shape;116;p23"/>
          <p:cNvSpPr txBox="1"/>
          <p:nvPr>
            <p:ph idx="1"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4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4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4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117" name="Google Shape;117;p2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8" name="Google Shape;118;p2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9" name="Google Shape;119;p2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20" name="Shape 120"/>
        <p:cNvGrpSpPr/>
        <p:nvPr/>
      </p:nvGrpSpPr>
      <p:grpSpPr>
        <a:xfrm>
          <a:off x="0" y="0"/>
          <a:ext cx="0" cy="0"/>
          <a:chOff x="0" y="0"/>
          <a:chExt cx="0" cy="0"/>
        </a:xfrm>
      </p:grpSpPr>
      <p:sp>
        <p:nvSpPr>
          <p:cNvPr id="121" name="Google Shape;121;p2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2" name="Google Shape;122;p24"/>
          <p:cNvSpPr txBox="1"/>
          <p:nvPr>
            <p:ph idx="1" type="body"/>
          </p:nvPr>
        </p:nvSpPr>
        <p:spPr>
          <a:xfrm rot="5400000">
            <a:off x="2940300" y="-942431"/>
            <a:ext cx="3263400" cy="78867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3" name="Google Shape;123;p2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4" name="Google Shape;124;p2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5" name="Google Shape;125;p2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26" name="Shape 126"/>
        <p:cNvGrpSpPr/>
        <p:nvPr/>
      </p:nvGrpSpPr>
      <p:grpSpPr>
        <a:xfrm>
          <a:off x="0" y="0"/>
          <a:ext cx="0" cy="0"/>
          <a:chOff x="0" y="0"/>
          <a:chExt cx="0" cy="0"/>
        </a:xfrm>
      </p:grpSpPr>
      <p:sp>
        <p:nvSpPr>
          <p:cNvPr id="127" name="Google Shape;127;p25"/>
          <p:cNvSpPr txBox="1"/>
          <p:nvPr>
            <p:ph type="title"/>
          </p:nvPr>
        </p:nvSpPr>
        <p:spPr>
          <a:xfrm rot="5400000">
            <a:off x="5350050" y="1467544"/>
            <a:ext cx="4359000" cy="19716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8" name="Google Shape;128;p25"/>
          <p:cNvSpPr txBox="1"/>
          <p:nvPr>
            <p:ph idx="1" type="body"/>
          </p:nvPr>
        </p:nvSpPr>
        <p:spPr>
          <a:xfrm rot="5400000">
            <a:off x="1349475" y="-447056"/>
            <a:ext cx="4359000" cy="58008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9" name="Google Shape;129;p2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0" name="Google Shape;130;p2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sz="900">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1" name="Google Shape;131;p2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0" Type="http://schemas.openxmlformats.org/officeDocument/2006/relationships/slideLayout" Target="../slideLayouts/slideLayout22.xml"/><Relationship Id="rId12" Type="http://schemas.openxmlformats.org/officeDocument/2006/relationships/theme" Target="../theme/theme1.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9" Type="http://schemas.openxmlformats.org/officeDocument/2006/relationships/slideLayout" Target="../slideLayouts/slideLayout21.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7" name="Shape 57"/>
        <p:cNvGrpSpPr/>
        <p:nvPr/>
      </p:nvGrpSpPr>
      <p:grpSpPr>
        <a:xfrm>
          <a:off x="0" y="0"/>
          <a:ext cx="0" cy="0"/>
          <a:chOff x="0" y="0"/>
          <a:chExt cx="0" cy="0"/>
        </a:xfrm>
      </p:grpSpPr>
      <p:sp>
        <p:nvSpPr>
          <p:cNvPr id="58" name="Google Shape;58;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59" name="Google Shape;59;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0" name="Google Shape;60;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1" name="Google Shape;61;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2" name="Google Shape;62;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graphicFrame>
        <p:nvGraphicFramePr>
          <p:cNvPr id="136" name="Google Shape;136;p26"/>
          <p:cNvGraphicFramePr/>
          <p:nvPr/>
        </p:nvGraphicFramePr>
        <p:xfrm>
          <a:off x="0" y="0"/>
          <a:ext cx="3000000" cy="3000000"/>
        </p:xfrm>
        <a:graphic>
          <a:graphicData uri="http://schemas.openxmlformats.org/drawingml/2006/table">
            <a:tbl>
              <a:tblPr bandRow="1" firstRow="1">
                <a:noFill/>
                <a:tableStyleId>{9B7781F1-AC7E-4517-A3E2-0290E2E54BF6}</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700">
                          <a:latin typeface="Inter"/>
                          <a:ea typeface="Inter"/>
                          <a:cs typeface="Inter"/>
                          <a:sym typeface="Inter"/>
                        </a:rPr>
                        <a:t>a</a:t>
                      </a:r>
                      <a:r>
                        <a:rPr lang="en" sz="1700">
                          <a:latin typeface="Inter"/>
                          <a:ea typeface="Inter"/>
                          <a:cs typeface="Inter"/>
                          <a:sym typeface="Inter"/>
                        </a:rPr>
                        <a:t> journey taken for a particular purpose such as exploration, scientific research, </a:t>
                      </a:r>
                      <a:r>
                        <a:rPr lang="en" sz="1700">
                          <a:latin typeface="Inter"/>
                          <a:ea typeface="Inter"/>
                          <a:cs typeface="Inter"/>
                          <a:sym typeface="Inter"/>
                        </a:rPr>
                        <a:t>religious</a:t>
                      </a:r>
                      <a:r>
                        <a:rPr lang="en" sz="1700">
                          <a:latin typeface="Inter"/>
                          <a:ea typeface="Inter"/>
                          <a:cs typeface="Inter"/>
                          <a:sym typeface="Inter"/>
                        </a:rPr>
                        <a:t> reasons, or war</a:t>
                      </a:r>
                      <a:endParaRPr sz="17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Illustration</a:t>
                      </a:r>
                      <a:endParaRPr b="1"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txBody>
                  <a:tcPr marT="34300" marB="34300" marR="68600" marL="68600"/>
                </a:tc>
              </a:tr>
              <a:tr h="2822650">
                <a:tc>
                  <a:txBody>
                    <a:bodyPr/>
                    <a:lstStyle/>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457200" rtl="0" algn="l">
                        <a:spcBef>
                          <a:spcPts val="0"/>
                        </a:spcBef>
                        <a:spcAft>
                          <a:spcPts val="0"/>
                        </a:spcAft>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457200" rtl="0" algn="l">
                        <a:spcBef>
                          <a:spcPts val="0"/>
                        </a:spcBef>
                        <a:spcAft>
                          <a:spcPts val="0"/>
                        </a:spcAft>
                        <a:buNone/>
                      </a:pPr>
                      <a:r>
                        <a:t/>
                      </a:r>
                      <a:endParaRPr sz="1800">
                        <a:latin typeface="Inter"/>
                        <a:ea typeface="Inter"/>
                        <a:cs typeface="Inter"/>
                        <a:sym typeface="Inter"/>
                      </a:endParaRPr>
                    </a:p>
                    <a:p>
                      <a:pPr indent="0" lvl="0" marL="45720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342900" lvl="0" marL="457200" rtl="0" algn="l">
                        <a:spcBef>
                          <a:spcPts val="0"/>
                        </a:spcBef>
                        <a:spcAft>
                          <a:spcPts val="0"/>
                        </a:spcAft>
                        <a:buClr>
                          <a:schemeClr val="dk1"/>
                        </a:buClr>
                        <a:buSzPts val="1800"/>
                        <a:buFont typeface="Inter"/>
                        <a:buChar char="●"/>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Characteristics</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137" name="Google Shape;137;p26"/>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Expedition</a:t>
            </a:r>
            <a:endParaRPr b="1" sz="3200">
              <a:solidFill>
                <a:schemeClr val="dk1"/>
              </a:solidFill>
              <a:latin typeface="Plus Jakarta Sans"/>
              <a:ea typeface="Plus Jakarta Sans"/>
              <a:cs typeface="Plus Jakarta Sans"/>
              <a:sym typeface="Plus Jakarta Sans"/>
            </a:endParaRPr>
          </a:p>
          <a:p>
            <a:pPr indent="0" lvl="0" marL="0" marR="0" rtl="0" algn="l">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27"/>
          <p:cNvSpPr txBox="1"/>
          <p:nvPr>
            <p:ph idx="2" type="body"/>
          </p:nvPr>
        </p:nvSpPr>
        <p:spPr>
          <a:xfrm>
            <a:off x="3898350" y="105400"/>
            <a:ext cx="1347300" cy="497400"/>
          </a:xfrm>
          <a:prstGeom prst="rect">
            <a:avLst/>
          </a:prstGeom>
        </p:spPr>
        <p:txBody>
          <a:bodyPr anchorCtr="0" anchor="t" bIns="34275" lIns="68575" spcFirstLastPara="1" rIns="68575" wrap="square" tIns="34275">
            <a:noAutofit/>
          </a:bodyPr>
          <a:lstStyle/>
          <a:p>
            <a:pPr indent="0" lvl="0" marL="0" rtl="0" algn="l">
              <a:spcBef>
                <a:spcPts val="800"/>
              </a:spcBef>
              <a:spcAft>
                <a:spcPts val="0"/>
              </a:spcAft>
              <a:buNone/>
            </a:pPr>
            <a:r>
              <a:rPr b="1" lang="en" sz="1800">
                <a:latin typeface="Inter"/>
                <a:ea typeface="Inter"/>
                <a:cs typeface="Inter"/>
                <a:sym typeface="Inter"/>
              </a:rPr>
              <a:t>A-Z Guide</a:t>
            </a:r>
            <a:endParaRPr b="1" sz="1800">
              <a:latin typeface="Inter"/>
              <a:ea typeface="Inter"/>
              <a:cs typeface="Inter"/>
              <a:sym typeface="Inter"/>
            </a:endParaRPr>
          </a:p>
          <a:p>
            <a:pPr indent="0" lvl="0" marL="0" rtl="0" algn="l">
              <a:spcBef>
                <a:spcPts val="800"/>
              </a:spcBef>
              <a:spcAft>
                <a:spcPts val="0"/>
              </a:spcAft>
              <a:buNone/>
            </a:pPr>
            <a:r>
              <a:t/>
            </a:r>
            <a:endParaRPr sz="1800">
              <a:latin typeface="Inter"/>
              <a:ea typeface="Inter"/>
              <a:cs typeface="Inter"/>
              <a:sym typeface="Inter"/>
            </a:endParaRPr>
          </a:p>
        </p:txBody>
      </p:sp>
      <p:sp>
        <p:nvSpPr>
          <p:cNvPr id="143" name="Google Shape;143;p27"/>
          <p:cNvSpPr txBox="1"/>
          <p:nvPr/>
        </p:nvSpPr>
        <p:spPr>
          <a:xfrm>
            <a:off x="791600" y="512750"/>
            <a:ext cx="7739400" cy="515700"/>
          </a:xfrm>
          <a:prstGeom prst="rect">
            <a:avLst/>
          </a:prstGeom>
          <a:noFill/>
          <a:ln>
            <a:noFill/>
          </a:ln>
        </p:spPr>
        <p:txBody>
          <a:bodyPr anchorCtr="0" anchor="ctr" bIns="91425" lIns="91425" spcFirstLastPara="1" rIns="91425" wrap="square" tIns="91425">
            <a:noAutofit/>
          </a:bodyPr>
          <a:lstStyle/>
          <a:p>
            <a:pPr indent="0" lvl="0" marL="0" rtl="0" algn="ctr">
              <a:lnSpc>
                <a:spcPct val="115000"/>
              </a:lnSpc>
              <a:spcBef>
                <a:spcPts val="1800"/>
              </a:spcBef>
              <a:spcAft>
                <a:spcPts val="1800"/>
              </a:spcAft>
              <a:buNone/>
            </a:pPr>
            <a:r>
              <a:rPr lang="en" sz="1100">
                <a:solidFill>
                  <a:schemeClr val="dk1"/>
                </a:solidFill>
                <a:latin typeface="Inter"/>
                <a:ea typeface="Inter"/>
                <a:cs typeface="Inter"/>
                <a:sym typeface="Inter"/>
              </a:rPr>
              <a:t>In the boxes, write words relating to or describing the topic listed below. Put the word in the box with the first letter of the word. Try to use as many letters as you can!</a:t>
            </a:r>
            <a:endParaRPr sz="1100">
              <a:solidFill>
                <a:schemeClr val="dk1"/>
              </a:solidFill>
              <a:latin typeface="Inter"/>
              <a:ea typeface="Inter"/>
              <a:cs typeface="Inter"/>
              <a:sym typeface="Inter"/>
            </a:endParaRPr>
          </a:p>
        </p:txBody>
      </p:sp>
      <p:graphicFrame>
        <p:nvGraphicFramePr>
          <p:cNvPr id="144" name="Google Shape;144;p27"/>
          <p:cNvGraphicFramePr/>
          <p:nvPr/>
        </p:nvGraphicFramePr>
        <p:xfrm>
          <a:off x="612375" y="1094825"/>
          <a:ext cx="3000000" cy="3000000"/>
        </p:xfrm>
        <a:graphic>
          <a:graphicData uri="http://schemas.openxmlformats.org/drawingml/2006/table">
            <a:tbl>
              <a:tblPr>
                <a:noFill/>
                <a:tableStyleId>{C55D5123-D798-40B1-9E2F-60CD79A8491D}</a:tableStyleId>
              </a:tblPr>
              <a:tblGrid>
                <a:gridCol w="2725875"/>
                <a:gridCol w="2725875"/>
                <a:gridCol w="2725875"/>
              </a:tblGrid>
              <a:tr h="381000">
                <a:tc gridSpan="3">
                  <a:txBody>
                    <a:bodyPr/>
                    <a:lstStyle/>
                    <a:p>
                      <a:pPr indent="0" lvl="0" marL="0" rtl="0" algn="ctr">
                        <a:spcBef>
                          <a:spcPts val="0"/>
                        </a:spcBef>
                        <a:spcAft>
                          <a:spcPts val="0"/>
                        </a:spcAft>
                        <a:buNone/>
                      </a:pPr>
                      <a:r>
                        <a:rPr b="1" lang="en" sz="1000">
                          <a:latin typeface="Inter"/>
                          <a:ea typeface="Inter"/>
                          <a:cs typeface="Inter"/>
                          <a:sym typeface="Inter"/>
                        </a:rPr>
                        <a:t>Topic: Exploration</a:t>
                      </a:r>
                      <a:endParaRPr b="1" sz="1000">
                        <a:latin typeface="Inter"/>
                        <a:ea typeface="Inter"/>
                        <a:cs typeface="Inter"/>
                        <a:sym typeface="Inter"/>
                      </a:endParaRPr>
                    </a:p>
                  </a:txBody>
                  <a:tcPr marT="91425" marB="91425" marR="91425" marL="91425"/>
                </a:tc>
                <a:tc hMerge="1"/>
                <a:tc hMerge="1"/>
              </a:tr>
              <a:tr h="381000">
                <a:tc>
                  <a:txBody>
                    <a:bodyPr/>
                    <a:lstStyle/>
                    <a:p>
                      <a:pPr indent="0" lvl="0" marL="0" rtl="0" algn="l">
                        <a:spcBef>
                          <a:spcPts val="0"/>
                        </a:spcBef>
                        <a:spcAft>
                          <a:spcPts val="0"/>
                        </a:spcAft>
                        <a:buNone/>
                      </a:pPr>
                      <a:r>
                        <a:rPr b="1" lang="en" sz="1000">
                          <a:latin typeface="Inter"/>
                          <a:ea typeface="Inter"/>
                          <a:cs typeface="Inter"/>
                          <a:sym typeface="Inter"/>
                        </a:rPr>
                        <a:t>A:</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B:</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C:</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D:</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E:</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F:</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G: </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H:</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I:</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J:</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K:</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L:</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M:</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N:</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O:</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P:</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Q:</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R:</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S:</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T:</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U:</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V:</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W:</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X:</a:t>
                      </a:r>
                      <a:endParaRPr b="1" sz="1000">
                        <a:latin typeface="Inter"/>
                        <a:ea typeface="Inter"/>
                        <a:cs typeface="Inter"/>
                        <a:sym typeface="Inter"/>
                      </a:endParaRPr>
                    </a:p>
                  </a:txBody>
                  <a:tcPr marT="91425" marB="91425" marR="91425" marL="91425"/>
                </a:tc>
              </a:tr>
              <a:tr h="381000">
                <a:tc>
                  <a:txBody>
                    <a:bodyPr/>
                    <a:lstStyle/>
                    <a:p>
                      <a:pPr indent="0" lvl="0" marL="0" rtl="0" algn="l">
                        <a:spcBef>
                          <a:spcPts val="0"/>
                        </a:spcBef>
                        <a:spcAft>
                          <a:spcPts val="0"/>
                        </a:spcAft>
                        <a:buNone/>
                      </a:pPr>
                      <a:r>
                        <a:rPr b="1" lang="en" sz="1000">
                          <a:latin typeface="Inter"/>
                          <a:ea typeface="Inter"/>
                          <a:cs typeface="Inter"/>
                          <a:sym typeface="Inter"/>
                        </a:rPr>
                        <a:t>Y:</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rPr b="1" lang="en" sz="1000">
                          <a:latin typeface="Inter"/>
                          <a:ea typeface="Inter"/>
                          <a:cs typeface="Inter"/>
                          <a:sym typeface="Inter"/>
                        </a:rPr>
                        <a:t>Z:</a:t>
                      </a:r>
                      <a:endParaRPr b="1" sz="1000">
                        <a:latin typeface="Inter"/>
                        <a:ea typeface="Inter"/>
                        <a:cs typeface="Inter"/>
                        <a:sym typeface="Inter"/>
                      </a:endParaRPr>
                    </a:p>
                  </a:txBody>
                  <a:tcPr marT="91425" marB="91425" marR="91425" marL="91425"/>
                </a:tc>
                <a:tc>
                  <a:txBody>
                    <a:bodyPr/>
                    <a:lstStyle/>
                    <a:p>
                      <a:pPr indent="0" lvl="0" marL="0" rtl="0" algn="l">
                        <a:spcBef>
                          <a:spcPts val="0"/>
                        </a:spcBef>
                        <a:spcAft>
                          <a:spcPts val="0"/>
                        </a:spcAft>
                        <a:buNone/>
                      </a:pPr>
                      <a:r>
                        <a:t/>
                      </a:r>
                      <a:endParaRPr b="1" sz="1000">
                        <a:latin typeface="Inter"/>
                        <a:ea typeface="Inter"/>
                        <a:cs typeface="Inter"/>
                        <a:sym typeface="Inter"/>
                      </a:endParaRPr>
                    </a:p>
                  </a:txBody>
                  <a:tcPr marT="91425" marB="91425" marR="91425" marL="91425"/>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